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842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35B27-A5FD-43FB-B845-967A3D331ED2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CC52E-16FA-4B14-997A-4FDF20FABD4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CC52E-16FA-4B14-997A-4FDF20FABD45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CC52E-16FA-4B14-997A-4FDF20FABD45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CC52E-16FA-4B14-997A-4FDF20FABD45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CC52E-16FA-4B14-997A-4FDF20FABD45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FC97-6331-4156-88C5-0A83CAC39CE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7334-9278-4590-8690-55B0D20509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source=images&amp;cd=&amp;cad=rja&amp;docid=rXFkUesfrwSMOM&amp;tbnid=cfNOLneIPdp0jM:&amp;ved=0CAgQjRwwAA&amp;url=http%3A%2F%2Fwww.clker.com%2Fclipart-24280.html&amp;ei=W89NUfTgNceP0AWO0YDgBg&amp;psig=AFQjCNG1MxzLayKQWo19cvXMpeMt1TYrew&amp;ust=136414025190905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source=images&amp;cd=&amp;cad=rja&amp;docid=rXFkUesfrwSMOM&amp;tbnid=cfNOLneIPdp0jM:&amp;ved=0CAgQjRwwAA&amp;url=http%3A%2F%2Fwww.clker.com%2Fclipart-24280.html&amp;ei=W89NUfTgNceP0AWO0YDgBg&amp;psig=AFQjCNG1MxzLayKQWo19cvXMpeMt1TYrew&amp;ust=136414025190905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1.png"/><Relationship Id="rId4" Type="http://schemas.openxmlformats.org/officeDocument/2006/relationships/hyperlink" Target="http://www.google.co.uk/url?sa=i&amp;source=images&amp;cd=&amp;cad=rja&amp;docid=rXFkUesfrwSMOM&amp;tbnid=cfNOLneIPdp0jM:&amp;ved=0CAgQjRwwAA&amp;url=http%3A%2F%2Fwww.clker.com%2Fclipart-24280.html&amp;ei=W89NUfTgNceP0AWO0YDgBg&amp;psig=AFQjCNG1MxzLayKQWo19cvXMpeMt1TYrew&amp;ust=136414025190905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source=images&amp;cd=&amp;cad=rja&amp;docid=rXFkUesfrwSMOM&amp;tbnid=cfNOLneIPdp0jM:&amp;ved=0CAgQjRwwAA&amp;url=http%3A%2F%2Fwww.clker.com%2Fclipart-24280.html&amp;ei=W89NUfTgNceP0AWO0YDgBg&amp;psig=AFQjCNG1MxzLayKQWo19cvXMpeMt1TYrew&amp;ust=136414025190905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9752" y="551075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</a:t>
            </a:r>
            <a:endParaRPr lang="en-GB" sz="5400" dirty="0"/>
          </a:p>
        </p:txBody>
      </p:sp>
      <p:sp>
        <p:nvSpPr>
          <p:cNvPr id="39" name="Rectangle 38"/>
          <p:cNvSpPr/>
          <p:nvPr/>
        </p:nvSpPr>
        <p:spPr>
          <a:xfrm>
            <a:off x="1919752" y="414260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20</a:t>
            </a:r>
            <a:endParaRPr lang="en-GB" sz="5400" dirty="0"/>
          </a:p>
        </p:txBody>
      </p:sp>
      <p:sp>
        <p:nvSpPr>
          <p:cNvPr id="40" name="Rectangle 39"/>
          <p:cNvSpPr/>
          <p:nvPr/>
        </p:nvSpPr>
        <p:spPr>
          <a:xfrm>
            <a:off x="1919752" y="277445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21</a:t>
            </a:r>
            <a:endParaRPr lang="en-GB" sz="5400" dirty="0"/>
          </a:p>
        </p:txBody>
      </p:sp>
      <p:sp>
        <p:nvSpPr>
          <p:cNvPr id="41" name="Rectangle 40"/>
          <p:cNvSpPr/>
          <p:nvPr/>
        </p:nvSpPr>
        <p:spPr>
          <a:xfrm>
            <a:off x="1919752" y="140630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40</a:t>
            </a:r>
            <a:endParaRPr lang="en-GB" sz="5400" dirty="0"/>
          </a:p>
        </p:txBody>
      </p:sp>
      <p:sp>
        <p:nvSpPr>
          <p:cNvPr id="42" name="Rectangle 41"/>
          <p:cNvSpPr/>
          <p:nvPr/>
        </p:nvSpPr>
        <p:spPr>
          <a:xfrm>
            <a:off x="1919752" y="3815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41</a:t>
            </a:r>
            <a:endParaRPr lang="en-GB" sz="5400" dirty="0"/>
          </a:p>
        </p:txBody>
      </p:sp>
      <p:sp>
        <p:nvSpPr>
          <p:cNvPr id="43" name="Rectangle 42"/>
          <p:cNvSpPr/>
          <p:nvPr/>
        </p:nvSpPr>
        <p:spPr>
          <a:xfrm>
            <a:off x="3359912" y="551070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</a:t>
            </a:r>
            <a:endParaRPr lang="en-GB" sz="5400" dirty="0"/>
          </a:p>
        </p:txBody>
      </p:sp>
      <p:sp>
        <p:nvSpPr>
          <p:cNvPr id="44" name="Rectangle 43"/>
          <p:cNvSpPr/>
          <p:nvPr/>
        </p:nvSpPr>
        <p:spPr>
          <a:xfrm>
            <a:off x="3359912" y="414255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19</a:t>
            </a:r>
            <a:endParaRPr lang="en-GB" sz="5400" dirty="0"/>
          </a:p>
        </p:txBody>
      </p:sp>
      <p:sp>
        <p:nvSpPr>
          <p:cNvPr id="45" name="Rectangle 44"/>
          <p:cNvSpPr/>
          <p:nvPr/>
        </p:nvSpPr>
        <p:spPr>
          <a:xfrm>
            <a:off x="3359912" y="277440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22</a:t>
            </a:r>
            <a:endParaRPr lang="en-GB" sz="5400" dirty="0"/>
          </a:p>
        </p:txBody>
      </p:sp>
      <p:sp>
        <p:nvSpPr>
          <p:cNvPr id="46" name="Rectangle 45"/>
          <p:cNvSpPr/>
          <p:nvPr/>
        </p:nvSpPr>
        <p:spPr>
          <a:xfrm>
            <a:off x="3359912" y="140625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39</a:t>
            </a:r>
            <a:endParaRPr lang="en-GB" sz="5400" dirty="0"/>
          </a:p>
        </p:txBody>
      </p:sp>
      <p:sp>
        <p:nvSpPr>
          <p:cNvPr id="47" name="Rectangle 46"/>
          <p:cNvSpPr/>
          <p:nvPr/>
        </p:nvSpPr>
        <p:spPr>
          <a:xfrm>
            <a:off x="3359912" y="3810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42</a:t>
            </a:r>
            <a:endParaRPr lang="en-GB" sz="5400" dirty="0"/>
          </a:p>
        </p:txBody>
      </p:sp>
      <p:sp>
        <p:nvSpPr>
          <p:cNvPr id="48" name="Rectangle 47"/>
          <p:cNvSpPr/>
          <p:nvPr/>
        </p:nvSpPr>
        <p:spPr>
          <a:xfrm>
            <a:off x="4800072" y="551688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</a:t>
            </a:r>
            <a:endParaRPr lang="en-GB" sz="5400" dirty="0"/>
          </a:p>
        </p:txBody>
      </p:sp>
      <p:sp>
        <p:nvSpPr>
          <p:cNvPr id="49" name="Rectangle 48"/>
          <p:cNvSpPr/>
          <p:nvPr/>
        </p:nvSpPr>
        <p:spPr>
          <a:xfrm>
            <a:off x="4800072" y="414873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18</a:t>
            </a:r>
            <a:endParaRPr lang="en-GB" sz="5400" dirty="0"/>
          </a:p>
        </p:txBody>
      </p:sp>
      <p:sp>
        <p:nvSpPr>
          <p:cNvPr id="50" name="Rectangle 49"/>
          <p:cNvSpPr/>
          <p:nvPr/>
        </p:nvSpPr>
        <p:spPr>
          <a:xfrm>
            <a:off x="4800072" y="278058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23</a:t>
            </a:r>
            <a:endParaRPr lang="en-GB" sz="5400" dirty="0"/>
          </a:p>
        </p:txBody>
      </p:sp>
      <p:sp>
        <p:nvSpPr>
          <p:cNvPr id="51" name="Rectangle 50"/>
          <p:cNvSpPr/>
          <p:nvPr/>
        </p:nvSpPr>
        <p:spPr>
          <a:xfrm>
            <a:off x="4788024" y="140858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38</a:t>
            </a:r>
            <a:endParaRPr lang="en-GB" sz="5400" dirty="0"/>
          </a:p>
        </p:txBody>
      </p:sp>
      <p:sp>
        <p:nvSpPr>
          <p:cNvPr id="52" name="Rectangle 51"/>
          <p:cNvSpPr/>
          <p:nvPr/>
        </p:nvSpPr>
        <p:spPr>
          <a:xfrm>
            <a:off x="4800072" y="4427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43</a:t>
            </a:r>
            <a:endParaRPr lang="en-GB" sz="5400" dirty="0"/>
          </a:p>
        </p:txBody>
      </p:sp>
      <p:sp>
        <p:nvSpPr>
          <p:cNvPr id="53" name="Rectangle 52"/>
          <p:cNvSpPr/>
          <p:nvPr/>
        </p:nvSpPr>
        <p:spPr>
          <a:xfrm>
            <a:off x="6228184" y="553256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</a:t>
            </a:r>
            <a:endParaRPr lang="en-GB" sz="5400" dirty="0"/>
          </a:p>
        </p:txBody>
      </p:sp>
      <p:sp>
        <p:nvSpPr>
          <p:cNvPr id="54" name="Rectangle 53"/>
          <p:cNvSpPr/>
          <p:nvPr/>
        </p:nvSpPr>
        <p:spPr>
          <a:xfrm>
            <a:off x="6228184" y="416441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17</a:t>
            </a:r>
            <a:endParaRPr lang="en-GB" sz="5400" dirty="0"/>
          </a:p>
        </p:txBody>
      </p:sp>
      <p:sp>
        <p:nvSpPr>
          <p:cNvPr id="55" name="Rectangle 54"/>
          <p:cNvSpPr/>
          <p:nvPr/>
        </p:nvSpPr>
        <p:spPr>
          <a:xfrm>
            <a:off x="6228184" y="279626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24</a:t>
            </a:r>
            <a:endParaRPr lang="en-GB" sz="5400" dirty="0"/>
          </a:p>
        </p:txBody>
      </p:sp>
      <p:sp>
        <p:nvSpPr>
          <p:cNvPr id="56" name="Rectangle 55"/>
          <p:cNvSpPr/>
          <p:nvPr/>
        </p:nvSpPr>
        <p:spPr>
          <a:xfrm>
            <a:off x="6228184" y="142811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37</a:t>
            </a:r>
            <a:endParaRPr lang="en-GB" sz="5400" dirty="0"/>
          </a:p>
        </p:txBody>
      </p:sp>
      <p:sp>
        <p:nvSpPr>
          <p:cNvPr id="57" name="Rectangle 56"/>
          <p:cNvSpPr/>
          <p:nvPr/>
        </p:nvSpPr>
        <p:spPr>
          <a:xfrm>
            <a:off x="6228184" y="5996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44</a:t>
            </a:r>
            <a:endParaRPr lang="en-GB" sz="5400" dirty="0"/>
          </a:p>
        </p:txBody>
      </p:sp>
      <p:sp>
        <p:nvSpPr>
          <p:cNvPr id="58" name="Rectangle 57"/>
          <p:cNvSpPr/>
          <p:nvPr/>
        </p:nvSpPr>
        <p:spPr>
          <a:xfrm>
            <a:off x="7668344" y="553874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</a:t>
            </a:r>
            <a:endParaRPr lang="en-GB" sz="5400" dirty="0"/>
          </a:p>
        </p:txBody>
      </p:sp>
      <p:sp>
        <p:nvSpPr>
          <p:cNvPr id="59" name="Rectangle 58"/>
          <p:cNvSpPr/>
          <p:nvPr/>
        </p:nvSpPr>
        <p:spPr>
          <a:xfrm>
            <a:off x="7668344" y="417059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16</a:t>
            </a:r>
            <a:endParaRPr lang="en-GB" sz="5400" dirty="0"/>
          </a:p>
        </p:txBody>
      </p:sp>
      <p:sp>
        <p:nvSpPr>
          <p:cNvPr id="60" name="Rectangle 59"/>
          <p:cNvSpPr/>
          <p:nvPr/>
        </p:nvSpPr>
        <p:spPr>
          <a:xfrm>
            <a:off x="7668344" y="280244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25</a:t>
            </a:r>
            <a:endParaRPr lang="en-GB" sz="5400" dirty="0"/>
          </a:p>
        </p:txBody>
      </p:sp>
      <p:sp>
        <p:nvSpPr>
          <p:cNvPr id="61" name="Rectangle 60"/>
          <p:cNvSpPr/>
          <p:nvPr/>
        </p:nvSpPr>
        <p:spPr>
          <a:xfrm>
            <a:off x="7668344" y="143429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36</a:t>
            </a:r>
            <a:endParaRPr lang="en-GB" sz="5400" dirty="0"/>
          </a:p>
        </p:txBody>
      </p:sp>
      <p:sp>
        <p:nvSpPr>
          <p:cNvPr id="62" name="Rectangle 61"/>
          <p:cNvSpPr/>
          <p:nvPr/>
        </p:nvSpPr>
        <p:spPr>
          <a:xfrm>
            <a:off x="7668344" y="6613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45</a:t>
            </a:r>
            <a:endParaRPr lang="en-GB" sz="5400" dirty="0"/>
          </a:p>
        </p:txBody>
      </p:sp>
      <p:pic>
        <p:nvPicPr>
          <p:cNvPr id="63" name="Picture 9" descr="http://www.clker.com/cliparts/4/8/1/7/1220547681695938301portablejim_Ladder_(flat).svg.me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18707">
            <a:off x="7296517" y="3499900"/>
            <a:ext cx="720080" cy="2838450"/>
          </a:xfrm>
          <a:prstGeom prst="rect">
            <a:avLst/>
          </a:prstGeom>
          <a:noFill/>
        </p:spPr>
      </p:pic>
      <p:pic>
        <p:nvPicPr>
          <p:cNvPr id="64" name="Picture 9" descr="http://www.clker.com/cliparts/4/8/1/7/1220547681695938301portablejim_Ladder_(flat).svg.me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48680"/>
            <a:ext cx="720080" cy="2838450"/>
          </a:xfrm>
          <a:prstGeom prst="rect">
            <a:avLst/>
          </a:prstGeom>
          <a:noFill/>
        </p:spPr>
      </p:pic>
      <p:pic>
        <p:nvPicPr>
          <p:cNvPr id="65" name="Picture 11" descr="C:\Users\Ben\AppData\Local\Microsoft\Windows\Temporary Internet Files\Content.IE5\W2NO9NUW\MC90034383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3356992"/>
            <a:ext cx="3022384" cy="2664296"/>
          </a:xfrm>
          <a:prstGeom prst="rect">
            <a:avLst/>
          </a:prstGeom>
          <a:noFill/>
        </p:spPr>
      </p:pic>
      <p:pic>
        <p:nvPicPr>
          <p:cNvPr id="19460" name="Picture 4" descr="C:\Users\Ben\AppData\Local\Microsoft\Windows\Temporary Internet Files\Content.IE5\1TRZUEXM\MC90005296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373207">
            <a:off x="4623019" y="1878098"/>
            <a:ext cx="3063454" cy="719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551075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</a:t>
            </a:r>
            <a:endParaRPr lang="en-GB" sz="5400" dirty="0"/>
          </a:p>
        </p:txBody>
      </p:sp>
      <p:sp>
        <p:nvSpPr>
          <p:cNvPr id="39" name="Rectangle 38"/>
          <p:cNvSpPr/>
          <p:nvPr/>
        </p:nvSpPr>
        <p:spPr>
          <a:xfrm>
            <a:off x="107504" y="414260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15</a:t>
            </a:r>
            <a:endParaRPr lang="en-GB" sz="5400" dirty="0"/>
          </a:p>
        </p:txBody>
      </p:sp>
      <p:sp>
        <p:nvSpPr>
          <p:cNvPr id="40" name="Rectangle 39"/>
          <p:cNvSpPr/>
          <p:nvPr/>
        </p:nvSpPr>
        <p:spPr>
          <a:xfrm>
            <a:off x="107504" y="277445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26</a:t>
            </a:r>
            <a:endParaRPr lang="en-GB" sz="5400" dirty="0"/>
          </a:p>
        </p:txBody>
      </p:sp>
      <p:sp>
        <p:nvSpPr>
          <p:cNvPr id="41" name="Rectangle 40"/>
          <p:cNvSpPr/>
          <p:nvPr/>
        </p:nvSpPr>
        <p:spPr>
          <a:xfrm>
            <a:off x="107504" y="140630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35</a:t>
            </a:r>
            <a:endParaRPr lang="en-GB" sz="5400" dirty="0"/>
          </a:p>
        </p:txBody>
      </p:sp>
      <p:sp>
        <p:nvSpPr>
          <p:cNvPr id="42" name="Rectangle 41"/>
          <p:cNvSpPr/>
          <p:nvPr/>
        </p:nvSpPr>
        <p:spPr>
          <a:xfrm>
            <a:off x="107504" y="3815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46</a:t>
            </a:r>
            <a:endParaRPr lang="en-GB" sz="5400" dirty="0"/>
          </a:p>
        </p:txBody>
      </p:sp>
      <p:sp>
        <p:nvSpPr>
          <p:cNvPr id="43" name="Rectangle 42"/>
          <p:cNvSpPr/>
          <p:nvPr/>
        </p:nvSpPr>
        <p:spPr>
          <a:xfrm>
            <a:off x="1547664" y="551070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</a:t>
            </a:r>
            <a:endParaRPr lang="en-GB" sz="5400" dirty="0"/>
          </a:p>
        </p:txBody>
      </p:sp>
      <p:sp>
        <p:nvSpPr>
          <p:cNvPr id="44" name="Rectangle 43"/>
          <p:cNvSpPr/>
          <p:nvPr/>
        </p:nvSpPr>
        <p:spPr>
          <a:xfrm>
            <a:off x="1547664" y="414255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14</a:t>
            </a:r>
            <a:endParaRPr lang="en-GB" sz="5400" dirty="0"/>
          </a:p>
        </p:txBody>
      </p:sp>
      <p:sp>
        <p:nvSpPr>
          <p:cNvPr id="45" name="Rectangle 44"/>
          <p:cNvSpPr/>
          <p:nvPr/>
        </p:nvSpPr>
        <p:spPr>
          <a:xfrm>
            <a:off x="1547664" y="277440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27</a:t>
            </a:r>
            <a:endParaRPr lang="en-GB" sz="5400" dirty="0"/>
          </a:p>
        </p:txBody>
      </p:sp>
      <p:sp>
        <p:nvSpPr>
          <p:cNvPr id="46" name="Rectangle 45"/>
          <p:cNvSpPr/>
          <p:nvPr/>
        </p:nvSpPr>
        <p:spPr>
          <a:xfrm>
            <a:off x="1547664" y="140625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34</a:t>
            </a:r>
            <a:endParaRPr lang="en-GB" sz="5400" dirty="0"/>
          </a:p>
        </p:txBody>
      </p:sp>
      <p:sp>
        <p:nvSpPr>
          <p:cNvPr id="47" name="Rectangle 46"/>
          <p:cNvSpPr/>
          <p:nvPr/>
        </p:nvSpPr>
        <p:spPr>
          <a:xfrm>
            <a:off x="1547664" y="3810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47</a:t>
            </a:r>
            <a:endParaRPr lang="en-GB" sz="5400" dirty="0"/>
          </a:p>
        </p:txBody>
      </p:sp>
      <p:sp>
        <p:nvSpPr>
          <p:cNvPr id="48" name="Rectangle 47"/>
          <p:cNvSpPr/>
          <p:nvPr/>
        </p:nvSpPr>
        <p:spPr>
          <a:xfrm>
            <a:off x="2987824" y="551688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</a:t>
            </a:r>
            <a:endParaRPr lang="en-GB" sz="5400" dirty="0"/>
          </a:p>
        </p:txBody>
      </p:sp>
      <p:sp>
        <p:nvSpPr>
          <p:cNvPr id="49" name="Rectangle 48"/>
          <p:cNvSpPr/>
          <p:nvPr/>
        </p:nvSpPr>
        <p:spPr>
          <a:xfrm>
            <a:off x="2987824" y="414873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13</a:t>
            </a:r>
            <a:endParaRPr lang="en-GB" sz="5400" dirty="0"/>
          </a:p>
        </p:txBody>
      </p:sp>
      <p:sp>
        <p:nvSpPr>
          <p:cNvPr id="50" name="Rectangle 49"/>
          <p:cNvSpPr/>
          <p:nvPr/>
        </p:nvSpPr>
        <p:spPr>
          <a:xfrm>
            <a:off x="2987824" y="278058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28</a:t>
            </a:r>
            <a:endParaRPr lang="en-GB" sz="5400" dirty="0"/>
          </a:p>
        </p:txBody>
      </p:sp>
      <p:sp>
        <p:nvSpPr>
          <p:cNvPr id="51" name="Rectangle 50"/>
          <p:cNvSpPr/>
          <p:nvPr/>
        </p:nvSpPr>
        <p:spPr>
          <a:xfrm>
            <a:off x="2987824" y="141243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33</a:t>
            </a:r>
            <a:endParaRPr lang="en-GB" sz="5400" dirty="0"/>
          </a:p>
        </p:txBody>
      </p:sp>
      <p:sp>
        <p:nvSpPr>
          <p:cNvPr id="52" name="Rectangle 51"/>
          <p:cNvSpPr/>
          <p:nvPr/>
        </p:nvSpPr>
        <p:spPr>
          <a:xfrm>
            <a:off x="2987824" y="4427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48</a:t>
            </a:r>
            <a:endParaRPr lang="en-GB" sz="5400" dirty="0"/>
          </a:p>
        </p:txBody>
      </p:sp>
      <p:sp>
        <p:nvSpPr>
          <p:cNvPr id="53" name="Rectangle 52"/>
          <p:cNvSpPr/>
          <p:nvPr/>
        </p:nvSpPr>
        <p:spPr>
          <a:xfrm>
            <a:off x="4415936" y="553256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</a:t>
            </a:r>
            <a:endParaRPr lang="en-GB" sz="5400" dirty="0"/>
          </a:p>
        </p:txBody>
      </p:sp>
      <p:sp>
        <p:nvSpPr>
          <p:cNvPr id="54" name="Rectangle 53"/>
          <p:cNvSpPr/>
          <p:nvPr/>
        </p:nvSpPr>
        <p:spPr>
          <a:xfrm>
            <a:off x="4415936" y="416441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12</a:t>
            </a:r>
            <a:endParaRPr lang="en-GB" sz="5400" dirty="0"/>
          </a:p>
        </p:txBody>
      </p:sp>
      <p:sp>
        <p:nvSpPr>
          <p:cNvPr id="55" name="Rectangle 54"/>
          <p:cNvSpPr/>
          <p:nvPr/>
        </p:nvSpPr>
        <p:spPr>
          <a:xfrm>
            <a:off x="4415936" y="279626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29</a:t>
            </a:r>
            <a:endParaRPr lang="en-GB" sz="5400" dirty="0"/>
          </a:p>
        </p:txBody>
      </p:sp>
      <p:sp>
        <p:nvSpPr>
          <p:cNvPr id="56" name="Rectangle 55"/>
          <p:cNvSpPr/>
          <p:nvPr/>
        </p:nvSpPr>
        <p:spPr>
          <a:xfrm>
            <a:off x="4415936" y="142811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32</a:t>
            </a:r>
            <a:endParaRPr lang="en-GB" sz="5400" dirty="0"/>
          </a:p>
        </p:txBody>
      </p:sp>
      <p:sp>
        <p:nvSpPr>
          <p:cNvPr id="57" name="Rectangle 56"/>
          <p:cNvSpPr/>
          <p:nvPr/>
        </p:nvSpPr>
        <p:spPr>
          <a:xfrm>
            <a:off x="4415936" y="5996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49</a:t>
            </a:r>
            <a:endParaRPr lang="en-GB" sz="5400" dirty="0"/>
          </a:p>
        </p:txBody>
      </p:sp>
      <p:sp>
        <p:nvSpPr>
          <p:cNvPr id="58" name="Rectangle 57"/>
          <p:cNvSpPr/>
          <p:nvPr/>
        </p:nvSpPr>
        <p:spPr>
          <a:xfrm>
            <a:off x="5856096" y="553874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10</a:t>
            </a:r>
            <a:endParaRPr lang="en-GB" sz="5400" dirty="0"/>
          </a:p>
        </p:txBody>
      </p:sp>
      <p:sp>
        <p:nvSpPr>
          <p:cNvPr id="59" name="Rectangle 58"/>
          <p:cNvSpPr/>
          <p:nvPr/>
        </p:nvSpPr>
        <p:spPr>
          <a:xfrm>
            <a:off x="5856096" y="417059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11</a:t>
            </a:r>
            <a:endParaRPr lang="en-GB" sz="5400" dirty="0"/>
          </a:p>
        </p:txBody>
      </p:sp>
      <p:sp>
        <p:nvSpPr>
          <p:cNvPr id="60" name="Rectangle 59"/>
          <p:cNvSpPr/>
          <p:nvPr/>
        </p:nvSpPr>
        <p:spPr>
          <a:xfrm>
            <a:off x="5856096" y="280244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30</a:t>
            </a:r>
            <a:endParaRPr lang="en-GB" sz="5400" dirty="0"/>
          </a:p>
        </p:txBody>
      </p:sp>
      <p:sp>
        <p:nvSpPr>
          <p:cNvPr id="61" name="Rectangle 60"/>
          <p:cNvSpPr/>
          <p:nvPr/>
        </p:nvSpPr>
        <p:spPr>
          <a:xfrm>
            <a:off x="5856096" y="143429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31</a:t>
            </a:r>
            <a:endParaRPr lang="en-GB" sz="5400" dirty="0"/>
          </a:p>
        </p:txBody>
      </p:sp>
      <p:sp>
        <p:nvSpPr>
          <p:cNvPr id="62" name="Rectangle 61"/>
          <p:cNvSpPr/>
          <p:nvPr/>
        </p:nvSpPr>
        <p:spPr>
          <a:xfrm>
            <a:off x="5856096" y="6613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50</a:t>
            </a:r>
            <a:endParaRPr lang="en-GB" sz="5400" dirty="0"/>
          </a:p>
        </p:txBody>
      </p:sp>
      <p:pic>
        <p:nvPicPr>
          <p:cNvPr id="27" name="Picture 9" descr="http://www.clker.com/cliparts/4/8/1/7/1220547681695938301portablejim_Ladder_(flat).svg.me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55884">
            <a:off x="5420460" y="1986732"/>
            <a:ext cx="720080" cy="2838450"/>
          </a:xfrm>
          <a:prstGeom prst="rect">
            <a:avLst/>
          </a:prstGeom>
          <a:noFill/>
        </p:spPr>
      </p:pic>
      <p:pic>
        <p:nvPicPr>
          <p:cNvPr id="28" name="Picture 9" descr="http://www.clker.com/cliparts/4/8/1/7/1220547681695938301portablejim_Ladder_(flat).svg.me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76672"/>
            <a:ext cx="720080" cy="2838450"/>
          </a:xfrm>
          <a:prstGeom prst="rect">
            <a:avLst/>
          </a:prstGeom>
          <a:noFill/>
        </p:spPr>
      </p:pic>
      <p:pic>
        <p:nvPicPr>
          <p:cNvPr id="29" name="Picture 11" descr="C:\Users\Ben\AppData\Local\Microsoft\Windows\Temporary Internet Files\Content.IE5\W2NO9NUW\MC90034383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99592" y="3501008"/>
            <a:ext cx="3024336" cy="2664296"/>
          </a:xfrm>
          <a:prstGeom prst="rect">
            <a:avLst/>
          </a:prstGeom>
          <a:noFill/>
        </p:spPr>
      </p:pic>
      <p:pic>
        <p:nvPicPr>
          <p:cNvPr id="5121" name="Picture 1" descr="C:\Users\Ben\AppData\Local\Microsoft\Windows\Temporary Internet Files\Content.IE5\CJ309HO6\MC90005296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728706">
            <a:off x="3242476" y="1049632"/>
            <a:ext cx="1865312" cy="43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0" y="1268760"/>
            <a:ext cx="1907704" cy="3970318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Instructions: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Each player must roll the dice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Whoever scores the highest goes first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If you land on a snakes head or the bottom of a ladder you must answer a question.(whoever's turn it is next will ask you the question)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If you get a question right on a ladder you get to go up. 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If you get a question wrong on a snake you have to go down.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The winner is the first person to reach to square 100.</a:t>
            </a:r>
            <a:endParaRPr lang="en-GB" sz="1200" dirty="0"/>
          </a:p>
        </p:txBody>
      </p:sp>
      <p:sp>
        <p:nvSpPr>
          <p:cNvPr id="4" name="Rectangle 3"/>
          <p:cNvSpPr/>
          <p:nvPr/>
        </p:nvSpPr>
        <p:spPr>
          <a:xfrm>
            <a:off x="1919752" y="551075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60</a:t>
            </a:r>
            <a:endParaRPr lang="en-GB" sz="5400" dirty="0"/>
          </a:p>
        </p:txBody>
      </p:sp>
      <p:sp>
        <p:nvSpPr>
          <p:cNvPr id="39" name="Rectangle 38"/>
          <p:cNvSpPr/>
          <p:nvPr/>
        </p:nvSpPr>
        <p:spPr>
          <a:xfrm>
            <a:off x="1919752" y="414260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61</a:t>
            </a:r>
            <a:endParaRPr lang="en-GB" sz="5400" dirty="0"/>
          </a:p>
        </p:txBody>
      </p:sp>
      <p:sp>
        <p:nvSpPr>
          <p:cNvPr id="40" name="Rectangle 39"/>
          <p:cNvSpPr/>
          <p:nvPr/>
        </p:nvSpPr>
        <p:spPr>
          <a:xfrm>
            <a:off x="1919752" y="277445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80</a:t>
            </a:r>
            <a:endParaRPr lang="en-GB" sz="5400" dirty="0"/>
          </a:p>
        </p:txBody>
      </p:sp>
      <p:sp>
        <p:nvSpPr>
          <p:cNvPr id="41" name="Rectangle 40"/>
          <p:cNvSpPr/>
          <p:nvPr/>
        </p:nvSpPr>
        <p:spPr>
          <a:xfrm>
            <a:off x="1919752" y="140630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81</a:t>
            </a:r>
            <a:endParaRPr lang="en-GB" sz="5400" dirty="0"/>
          </a:p>
        </p:txBody>
      </p:sp>
      <p:sp>
        <p:nvSpPr>
          <p:cNvPr id="42" name="Rectangle 41"/>
          <p:cNvSpPr/>
          <p:nvPr/>
        </p:nvSpPr>
        <p:spPr>
          <a:xfrm>
            <a:off x="1919752" y="3815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100</a:t>
            </a:r>
            <a:endParaRPr lang="en-GB" sz="5400" dirty="0"/>
          </a:p>
        </p:txBody>
      </p:sp>
      <p:sp>
        <p:nvSpPr>
          <p:cNvPr id="43" name="Rectangle 42"/>
          <p:cNvSpPr/>
          <p:nvPr/>
        </p:nvSpPr>
        <p:spPr>
          <a:xfrm>
            <a:off x="3359912" y="551070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59</a:t>
            </a:r>
            <a:endParaRPr lang="en-GB" sz="5400" dirty="0"/>
          </a:p>
        </p:txBody>
      </p:sp>
      <p:sp>
        <p:nvSpPr>
          <p:cNvPr id="44" name="Rectangle 43"/>
          <p:cNvSpPr/>
          <p:nvPr/>
        </p:nvSpPr>
        <p:spPr>
          <a:xfrm>
            <a:off x="3359912" y="414255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62</a:t>
            </a:r>
            <a:endParaRPr lang="en-GB" sz="5400" dirty="0"/>
          </a:p>
        </p:txBody>
      </p:sp>
      <p:sp>
        <p:nvSpPr>
          <p:cNvPr id="45" name="Rectangle 44"/>
          <p:cNvSpPr/>
          <p:nvPr/>
        </p:nvSpPr>
        <p:spPr>
          <a:xfrm>
            <a:off x="3359912" y="277440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79</a:t>
            </a:r>
            <a:endParaRPr lang="en-GB" sz="5400" dirty="0"/>
          </a:p>
        </p:txBody>
      </p:sp>
      <p:sp>
        <p:nvSpPr>
          <p:cNvPr id="46" name="Rectangle 45"/>
          <p:cNvSpPr/>
          <p:nvPr/>
        </p:nvSpPr>
        <p:spPr>
          <a:xfrm>
            <a:off x="3359912" y="140625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82</a:t>
            </a:r>
            <a:endParaRPr lang="en-GB" sz="5400" dirty="0"/>
          </a:p>
        </p:txBody>
      </p:sp>
      <p:sp>
        <p:nvSpPr>
          <p:cNvPr id="47" name="Rectangle 46"/>
          <p:cNvSpPr/>
          <p:nvPr/>
        </p:nvSpPr>
        <p:spPr>
          <a:xfrm>
            <a:off x="3359912" y="3810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99</a:t>
            </a:r>
            <a:endParaRPr lang="en-GB" sz="5400" dirty="0"/>
          </a:p>
        </p:txBody>
      </p:sp>
      <p:sp>
        <p:nvSpPr>
          <p:cNvPr id="48" name="Rectangle 47"/>
          <p:cNvSpPr/>
          <p:nvPr/>
        </p:nvSpPr>
        <p:spPr>
          <a:xfrm>
            <a:off x="4800072" y="551688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58</a:t>
            </a:r>
            <a:endParaRPr lang="en-GB" sz="5400" dirty="0"/>
          </a:p>
        </p:txBody>
      </p:sp>
      <p:sp>
        <p:nvSpPr>
          <p:cNvPr id="49" name="Rectangle 48"/>
          <p:cNvSpPr/>
          <p:nvPr/>
        </p:nvSpPr>
        <p:spPr>
          <a:xfrm>
            <a:off x="4800072" y="414873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63</a:t>
            </a:r>
            <a:endParaRPr lang="en-GB" sz="5400" dirty="0"/>
          </a:p>
        </p:txBody>
      </p:sp>
      <p:sp>
        <p:nvSpPr>
          <p:cNvPr id="50" name="Rectangle 49"/>
          <p:cNvSpPr/>
          <p:nvPr/>
        </p:nvSpPr>
        <p:spPr>
          <a:xfrm>
            <a:off x="4800072" y="278058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78</a:t>
            </a:r>
            <a:endParaRPr lang="en-GB" sz="5400" dirty="0"/>
          </a:p>
        </p:txBody>
      </p:sp>
      <p:sp>
        <p:nvSpPr>
          <p:cNvPr id="51" name="Rectangle 50"/>
          <p:cNvSpPr/>
          <p:nvPr/>
        </p:nvSpPr>
        <p:spPr>
          <a:xfrm>
            <a:off x="4800072" y="141243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83</a:t>
            </a:r>
            <a:endParaRPr lang="en-GB" sz="5400" dirty="0"/>
          </a:p>
        </p:txBody>
      </p:sp>
      <p:sp>
        <p:nvSpPr>
          <p:cNvPr id="52" name="Rectangle 51"/>
          <p:cNvSpPr/>
          <p:nvPr/>
        </p:nvSpPr>
        <p:spPr>
          <a:xfrm>
            <a:off x="4800072" y="4427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98</a:t>
            </a:r>
            <a:endParaRPr lang="en-GB" sz="5400" dirty="0"/>
          </a:p>
        </p:txBody>
      </p:sp>
      <p:sp>
        <p:nvSpPr>
          <p:cNvPr id="53" name="Rectangle 52"/>
          <p:cNvSpPr/>
          <p:nvPr/>
        </p:nvSpPr>
        <p:spPr>
          <a:xfrm>
            <a:off x="6228184" y="553256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57</a:t>
            </a:r>
            <a:endParaRPr lang="en-GB" sz="5400" dirty="0"/>
          </a:p>
        </p:txBody>
      </p:sp>
      <p:sp>
        <p:nvSpPr>
          <p:cNvPr id="54" name="Rectangle 53"/>
          <p:cNvSpPr/>
          <p:nvPr/>
        </p:nvSpPr>
        <p:spPr>
          <a:xfrm>
            <a:off x="6228184" y="416441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64</a:t>
            </a:r>
            <a:endParaRPr lang="en-GB" sz="5400" dirty="0"/>
          </a:p>
        </p:txBody>
      </p:sp>
      <p:sp>
        <p:nvSpPr>
          <p:cNvPr id="55" name="Rectangle 54"/>
          <p:cNvSpPr/>
          <p:nvPr/>
        </p:nvSpPr>
        <p:spPr>
          <a:xfrm>
            <a:off x="6228184" y="279626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77</a:t>
            </a:r>
            <a:endParaRPr lang="en-GB" sz="5400" dirty="0"/>
          </a:p>
        </p:txBody>
      </p:sp>
      <p:sp>
        <p:nvSpPr>
          <p:cNvPr id="56" name="Rectangle 55"/>
          <p:cNvSpPr/>
          <p:nvPr/>
        </p:nvSpPr>
        <p:spPr>
          <a:xfrm>
            <a:off x="6228184" y="142811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84</a:t>
            </a:r>
            <a:endParaRPr lang="en-GB" sz="5400" dirty="0"/>
          </a:p>
        </p:txBody>
      </p:sp>
      <p:sp>
        <p:nvSpPr>
          <p:cNvPr id="57" name="Rectangle 56"/>
          <p:cNvSpPr/>
          <p:nvPr/>
        </p:nvSpPr>
        <p:spPr>
          <a:xfrm>
            <a:off x="6228184" y="5996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97</a:t>
            </a:r>
            <a:endParaRPr lang="en-GB" sz="5400" dirty="0"/>
          </a:p>
        </p:txBody>
      </p:sp>
      <p:sp>
        <p:nvSpPr>
          <p:cNvPr id="58" name="Rectangle 57"/>
          <p:cNvSpPr/>
          <p:nvPr/>
        </p:nvSpPr>
        <p:spPr>
          <a:xfrm>
            <a:off x="7668344" y="553874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56</a:t>
            </a:r>
            <a:endParaRPr lang="en-GB" sz="5400" dirty="0"/>
          </a:p>
        </p:txBody>
      </p:sp>
      <p:sp>
        <p:nvSpPr>
          <p:cNvPr id="59" name="Rectangle 58"/>
          <p:cNvSpPr/>
          <p:nvPr/>
        </p:nvSpPr>
        <p:spPr>
          <a:xfrm>
            <a:off x="7668344" y="417059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65</a:t>
            </a:r>
            <a:endParaRPr lang="en-GB" sz="5400" dirty="0"/>
          </a:p>
        </p:txBody>
      </p:sp>
      <p:sp>
        <p:nvSpPr>
          <p:cNvPr id="60" name="Rectangle 59"/>
          <p:cNvSpPr/>
          <p:nvPr/>
        </p:nvSpPr>
        <p:spPr>
          <a:xfrm>
            <a:off x="7668344" y="280244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76</a:t>
            </a:r>
            <a:endParaRPr lang="en-GB" sz="5400" dirty="0"/>
          </a:p>
        </p:txBody>
      </p:sp>
      <p:sp>
        <p:nvSpPr>
          <p:cNvPr id="61" name="Rectangle 60"/>
          <p:cNvSpPr/>
          <p:nvPr/>
        </p:nvSpPr>
        <p:spPr>
          <a:xfrm>
            <a:off x="7668344" y="143429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85</a:t>
            </a:r>
            <a:endParaRPr lang="en-GB" sz="5400" dirty="0"/>
          </a:p>
        </p:txBody>
      </p:sp>
      <p:sp>
        <p:nvSpPr>
          <p:cNvPr id="62" name="Rectangle 61"/>
          <p:cNvSpPr/>
          <p:nvPr/>
        </p:nvSpPr>
        <p:spPr>
          <a:xfrm>
            <a:off x="7668344" y="6613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96</a:t>
            </a:r>
            <a:endParaRPr lang="en-GB" sz="5400" dirty="0"/>
          </a:p>
        </p:txBody>
      </p:sp>
      <p:pic>
        <p:nvPicPr>
          <p:cNvPr id="1029" name="Picture 5" descr="C:\Users\Ben\AppData\Local\Microsoft\Windows\Temporary Internet Files\Content.IE5\1TRZUEXM\MC9000529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8169">
            <a:off x="2988962" y="1632441"/>
            <a:ext cx="5456677" cy="4205007"/>
          </a:xfrm>
          <a:prstGeom prst="rect">
            <a:avLst/>
          </a:prstGeom>
          <a:noFill/>
        </p:spPr>
      </p:pic>
      <p:pic>
        <p:nvPicPr>
          <p:cNvPr id="1033" name="Picture 9" descr="http://www.clker.com/cliparts/4/8/1/7/1220547681695938301portablejim_Ladder_(flat)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212976"/>
            <a:ext cx="720080" cy="2838450"/>
          </a:xfrm>
          <a:prstGeom prst="rect">
            <a:avLst/>
          </a:prstGeom>
          <a:noFill/>
        </p:spPr>
      </p:pic>
      <p:pic>
        <p:nvPicPr>
          <p:cNvPr id="35" name="Picture 9" descr="http://www.clker.com/cliparts/4/8/1/7/1220547681695938301portablejim_Ladder_(flat)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60831">
            <a:off x="7262143" y="3425229"/>
            <a:ext cx="720080" cy="2967482"/>
          </a:xfrm>
          <a:prstGeom prst="rect">
            <a:avLst/>
          </a:prstGeom>
          <a:noFill/>
        </p:spPr>
      </p:pic>
      <p:pic>
        <p:nvPicPr>
          <p:cNvPr id="1036" name="Picture 12" descr="C:\Users\Ben\AppData\Local\Microsoft\Windows\Temporary Internet Files\Content.IE5\W2NO9NUW\MC90005297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3645024"/>
            <a:ext cx="1008112" cy="2646586"/>
          </a:xfrm>
          <a:prstGeom prst="rect">
            <a:avLst/>
          </a:prstGeom>
          <a:noFill/>
        </p:spPr>
      </p:pic>
      <p:pic>
        <p:nvPicPr>
          <p:cNvPr id="1040" name="Picture 16" descr="C:\Users\Ben\AppData\Local\Microsoft\Windows\Temporary Internet Files\Content.IE5\54CSEDPE\MC90008395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476672"/>
            <a:ext cx="1907532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551075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55</a:t>
            </a:r>
            <a:endParaRPr lang="en-GB" sz="5400" dirty="0"/>
          </a:p>
        </p:txBody>
      </p:sp>
      <p:sp>
        <p:nvSpPr>
          <p:cNvPr id="39" name="Rectangle 38"/>
          <p:cNvSpPr/>
          <p:nvPr/>
        </p:nvSpPr>
        <p:spPr>
          <a:xfrm>
            <a:off x="107504" y="414260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66</a:t>
            </a:r>
            <a:endParaRPr lang="en-GB" sz="5400" dirty="0"/>
          </a:p>
        </p:txBody>
      </p:sp>
      <p:sp>
        <p:nvSpPr>
          <p:cNvPr id="40" name="Rectangle 39"/>
          <p:cNvSpPr/>
          <p:nvPr/>
        </p:nvSpPr>
        <p:spPr>
          <a:xfrm>
            <a:off x="107504" y="277445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75</a:t>
            </a:r>
            <a:endParaRPr lang="en-GB" sz="5400" dirty="0"/>
          </a:p>
        </p:txBody>
      </p:sp>
      <p:sp>
        <p:nvSpPr>
          <p:cNvPr id="41" name="Rectangle 40"/>
          <p:cNvSpPr/>
          <p:nvPr/>
        </p:nvSpPr>
        <p:spPr>
          <a:xfrm>
            <a:off x="107504" y="140630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86</a:t>
            </a:r>
            <a:endParaRPr lang="en-GB" sz="5400" dirty="0"/>
          </a:p>
        </p:txBody>
      </p:sp>
      <p:sp>
        <p:nvSpPr>
          <p:cNvPr id="42" name="Rectangle 41"/>
          <p:cNvSpPr/>
          <p:nvPr/>
        </p:nvSpPr>
        <p:spPr>
          <a:xfrm>
            <a:off x="107504" y="3815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95</a:t>
            </a:r>
            <a:endParaRPr lang="en-GB" sz="5400" dirty="0"/>
          </a:p>
        </p:txBody>
      </p:sp>
      <p:sp>
        <p:nvSpPr>
          <p:cNvPr id="43" name="Rectangle 42"/>
          <p:cNvSpPr/>
          <p:nvPr/>
        </p:nvSpPr>
        <p:spPr>
          <a:xfrm>
            <a:off x="1547664" y="551070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54</a:t>
            </a:r>
            <a:endParaRPr lang="en-GB" sz="5400" dirty="0"/>
          </a:p>
        </p:txBody>
      </p:sp>
      <p:sp>
        <p:nvSpPr>
          <p:cNvPr id="44" name="Rectangle 43"/>
          <p:cNvSpPr/>
          <p:nvPr/>
        </p:nvSpPr>
        <p:spPr>
          <a:xfrm>
            <a:off x="1547664" y="414255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67</a:t>
            </a:r>
            <a:endParaRPr lang="en-GB" sz="5400" dirty="0"/>
          </a:p>
        </p:txBody>
      </p:sp>
      <p:sp>
        <p:nvSpPr>
          <p:cNvPr id="45" name="Rectangle 44"/>
          <p:cNvSpPr/>
          <p:nvPr/>
        </p:nvSpPr>
        <p:spPr>
          <a:xfrm>
            <a:off x="1547664" y="277440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74</a:t>
            </a:r>
            <a:endParaRPr lang="en-GB" sz="5400" dirty="0"/>
          </a:p>
        </p:txBody>
      </p:sp>
      <p:sp>
        <p:nvSpPr>
          <p:cNvPr id="46" name="Rectangle 45"/>
          <p:cNvSpPr/>
          <p:nvPr/>
        </p:nvSpPr>
        <p:spPr>
          <a:xfrm>
            <a:off x="1547664" y="140625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87</a:t>
            </a:r>
            <a:endParaRPr lang="en-GB" sz="5400" dirty="0"/>
          </a:p>
        </p:txBody>
      </p:sp>
      <p:sp>
        <p:nvSpPr>
          <p:cNvPr id="47" name="Rectangle 46"/>
          <p:cNvSpPr/>
          <p:nvPr/>
        </p:nvSpPr>
        <p:spPr>
          <a:xfrm>
            <a:off x="1547664" y="3810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94</a:t>
            </a:r>
            <a:endParaRPr lang="en-GB" sz="5400" dirty="0"/>
          </a:p>
        </p:txBody>
      </p:sp>
      <p:sp>
        <p:nvSpPr>
          <p:cNvPr id="48" name="Rectangle 47"/>
          <p:cNvSpPr/>
          <p:nvPr/>
        </p:nvSpPr>
        <p:spPr>
          <a:xfrm>
            <a:off x="2987824" y="551688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53</a:t>
            </a:r>
            <a:endParaRPr lang="en-GB" sz="5400" dirty="0"/>
          </a:p>
        </p:txBody>
      </p:sp>
      <p:sp>
        <p:nvSpPr>
          <p:cNvPr id="49" name="Rectangle 48"/>
          <p:cNvSpPr/>
          <p:nvPr/>
        </p:nvSpPr>
        <p:spPr>
          <a:xfrm>
            <a:off x="2987824" y="414873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68</a:t>
            </a:r>
            <a:endParaRPr lang="en-GB" sz="5400" dirty="0"/>
          </a:p>
        </p:txBody>
      </p:sp>
      <p:sp>
        <p:nvSpPr>
          <p:cNvPr id="50" name="Rectangle 49"/>
          <p:cNvSpPr/>
          <p:nvPr/>
        </p:nvSpPr>
        <p:spPr>
          <a:xfrm>
            <a:off x="2987824" y="278058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73</a:t>
            </a:r>
            <a:endParaRPr lang="en-GB" sz="5400" dirty="0"/>
          </a:p>
        </p:txBody>
      </p:sp>
      <p:sp>
        <p:nvSpPr>
          <p:cNvPr id="51" name="Rectangle 50"/>
          <p:cNvSpPr/>
          <p:nvPr/>
        </p:nvSpPr>
        <p:spPr>
          <a:xfrm>
            <a:off x="2987824" y="141243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88</a:t>
            </a:r>
            <a:endParaRPr lang="en-GB" sz="5400" dirty="0"/>
          </a:p>
        </p:txBody>
      </p:sp>
      <p:sp>
        <p:nvSpPr>
          <p:cNvPr id="52" name="Rectangle 51"/>
          <p:cNvSpPr/>
          <p:nvPr/>
        </p:nvSpPr>
        <p:spPr>
          <a:xfrm>
            <a:off x="2987824" y="4427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93</a:t>
            </a:r>
            <a:endParaRPr lang="en-GB" sz="5400" dirty="0"/>
          </a:p>
        </p:txBody>
      </p:sp>
      <p:sp>
        <p:nvSpPr>
          <p:cNvPr id="53" name="Rectangle 52"/>
          <p:cNvSpPr/>
          <p:nvPr/>
        </p:nvSpPr>
        <p:spPr>
          <a:xfrm>
            <a:off x="4415936" y="553256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52</a:t>
            </a:r>
            <a:endParaRPr lang="en-GB" sz="5400" dirty="0"/>
          </a:p>
        </p:txBody>
      </p:sp>
      <p:sp>
        <p:nvSpPr>
          <p:cNvPr id="54" name="Rectangle 53"/>
          <p:cNvSpPr/>
          <p:nvPr/>
        </p:nvSpPr>
        <p:spPr>
          <a:xfrm>
            <a:off x="4415936" y="416441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69</a:t>
            </a:r>
            <a:endParaRPr lang="en-GB" sz="5400" dirty="0"/>
          </a:p>
        </p:txBody>
      </p:sp>
      <p:sp>
        <p:nvSpPr>
          <p:cNvPr id="55" name="Rectangle 54"/>
          <p:cNvSpPr/>
          <p:nvPr/>
        </p:nvSpPr>
        <p:spPr>
          <a:xfrm>
            <a:off x="4415936" y="279626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72</a:t>
            </a:r>
            <a:endParaRPr lang="en-GB" sz="5400" dirty="0"/>
          </a:p>
        </p:txBody>
      </p:sp>
      <p:sp>
        <p:nvSpPr>
          <p:cNvPr id="56" name="Rectangle 55"/>
          <p:cNvSpPr/>
          <p:nvPr/>
        </p:nvSpPr>
        <p:spPr>
          <a:xfrm>
            <a:off x="4415936" y="142811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89</a:t>
            </a:r>
            <a:endParaRPr lang="en-GB" sz="5400" dirty="0"/>
          </a:p>
        </p:txBody>
      </p:sp>
      <p:sp>
        <p:nvSpPr>
          <p:cNvPr id="57" name="Rectangle 56"/>
          <p:cNvSpPr/>
          <p:nvPr/>
        </p:nvSpPr>
        <p:spPr>
          <a:xfrm>
            <a:off x="4415936" y="5996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92</a:t>
            </a:r>
            <a:endParaRPr lang="en-GB" sz="5400" dirty="0"/>
          </a:p>
        </p:txBody>
      </p:sp>
      <p:sp>
        <p:nvSpPr>
          <p:cNvPr id="58" name="Rectangle 57"/>
          <p:cNvSpPr/>
          <p:nvPr/>
        </p:nvSpPr>
        <p:spPr>
          <a:xfrm>
            <a:off x="5856096" y="5538746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51</a:t>
            </a:r>
            <a:endParaRPr lang="en-GB" sz="5400" dirty="0"/>
          </a:p>
        </p:txBody>
      </p:sp>
      <p:sp>
        <p:nvSpPr>
          <p:cNvPr id="59" name="Rectangle 58"/>
          <p:cNvSpPr/>
          <p:nvPr/>
        </p:nvSpPr>
        <p:spPr>
          <a:xfrm>
            <a:off x="5856096" y="4170594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70</a:t>
            </a:r>
            <a:endParaRPr lang="en-GB" sz="5400" dirty="0"/>
          </a:p>
        </p:txBody>
      </p:sp>
      <p:sp>
        <p:nvSpPr>
          <p:cNvPr id="60" name="Rectangle 59"/>
          <p:cNvSpPr/>
          <p:nvPr/>
        </p:nvSpPr>
        <p:spPr>
          <a:xfrm>
            <a:off x="5856096" y="2802442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71</a:t>
            </a:r>
            <a:endParaRPr lang="en-GB" sz="5400" dirty="0"/>
          </a:p>
        </p:txBody>
      </p:sp>
      <p:sp>
        <p:nvSpPr>
          <p:cNvPr id="61" name="Rectangle 60"/>
          <p:cNvSpPr/>
          <p:nvPr/>
        </p:nvSpPr>
        <p:spPr>
          <a:xfrm>
            <a:off x="5856096" y="1434290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90</a:t>
            </a:r>
            <a:endParaRPr lang="en-GB" sz="5400" dirty="0"/>
          </a:p>
        </p:txBody>
      </p:sp>
      <p:sp>
        <p:nvSpPr>
          <p:cNvPr id="62" name="Rectangle 61"/>
          <p:cNvSpPr/>
          <p:nvPr/>
        </p:nvSpPr>
        <p:spPr>
          <a:xfrm>
            <a:off x="5856096" y="66138"/>
            <a:ext cx="1296144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91</a:t>
            </a:r>
            <a:endParaRPr lang="en-GB" sz="5400" dirty="0"/>
          </a:p>
        </p:txBody>
      </p:sp>
      <p:pic>
        <p:nvPicPr>
          <p:cNvPr id="27" name="Picture 9" descr="http://www.clker.com/cliparts/4/8/1/7/1220547681695938301portablejim_Ladder_(flat).svg.me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212976"/>
            <a:ext cx="720080" cy="2838450"/>
          </a:xfrm>
          <a:prstGeom prst="rect">
            <a:avLst/>
          </a:prstGeom>
          <a:noFill/>
        </p:spPr>
      </p:pic>
      <p:pic>
        <p:nvPicPr>
          <p:cNvPr id="28" name="Picture 9" descr="http://www.clker.com/cliparts/4/8/1/7/1220547681695938301portablejim_Ladder_(flat).svg.me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772816"/>
            <a:ext cx="720080" cy="2838450"/>
          </a:xfrm>
          <a:prstGeom prst="rect">
            <a:avLst/>
          </a:prstGeom>
          <a:noFill/>
        </p:spPr>
      </p:pic>
      <p:pic>
        <p:nvPicPr>
          <p:cNvPr id="29" name="Picture 5" descr="C:\Users\Ben\AppData\Local\Microsoft\Windows\Temporary Internet Files\Content.IE5\1TRZUEXM\MC90005297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179966">
            <a:off x="3261376" y="1235794"/>
            <a:ext cx="2618376" cy="2021100"/>
          </a:xfrm>
          <a:prstGeom prst="rect">
            <a:avLst/>
          </a:prstGeom>
          <a:noFill/>
        </p:spPr>
      </p:pic>
      <p:pic>
        <p:nvPicPr>
          <p:cNvPr id="30" name="Picture 4" descr="C:\Users\Ben\AppData\Local\Microsoft\Windows\Temporary Internet Files\Content.IE5\1TRZUEXM\MC90005296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373207">
            <a:off x="1454668" y="4614402"/>
            <a:ext cx="3063454" cy="719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190</Words>
  <Application>Microsoft Office PowerPoint</Application>
  <PresentationFormat>On-screen Show (4:3)</PresentationFormat>
  <Paragraphs>111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Ben</cp:lastModifiedBy>
  <cp:revision>4</cp:revision>
  <dcterms:created xsi:type="dcterms:W3CDTF">2013-03-23T11:43:32Z</dcterms:created>
  <dcterms:modified xsi:type="dcterms:W3CDTF">2013-03-23T16:21:06Z</dcterms:modified>
</cp:coreProperties>
</file>